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6" r:id="rId1"/>
  </p:sldMasterIdLst>
  <p:notesMasterIdLst>
    <p:notesMasterId r:id="rId3"/>
  </p:notesMasterIdLst>
  <p:sldIdLst>
    <p:sldId id="276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B479E82B-3EE0-4C24-8E6E-240FCB6D8AC5}">
          <p14:sldIdLst>
            <p14:sldId id="276"/>
          </p14:sldIdLst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725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5" d="100"/>
          <a:sy n="65" d="100"/>
        </p:scale>
        <p:origin x="3154" y="4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55FC39-4627-45BF-8BA8-0157A8C0AAC4}" type="datetimeFigureOut">
              <a:rPr lang="ru-RU" smtClean="0"/>
              <a:t>07.03.2025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212F7E-6122-4B5F-84D2-37572B5088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023806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25D94F6-1A2C-4B48-A4AE-161C81BAEDC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A3538D7D-00D8-4C40-B02C-FCF816AA0B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0E43601-D854-4C71-88A7-F34E44B4C9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1D380-ACF7-4A6E-AE77-81FAF2399B43}" type="datetime1">
              <a:rPr lang="ru-RU" smtClean="0"/>
              <a:t>07.03.2025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DA98DB1-CB93-4F48-8B19-EAFFAEC29B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4BBA0D3-9B11-4885-8F97-F26689B203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CA86D-19E9-432C-A9D4-C8BAD62DEC2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32686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2638281-57EA-4BDA-9E50-90D844FC68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70B6E58B-CA21-4BEA-93C9-C4A2477DE9A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E9026C0-E8BA-497A-96D0-9AEBEA8437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2D3D3-ED36-4752-9D09-A0D9F93EBD88}" type="datetime1">
              <a:rPr lang="ru-RU" smtClean="0"/>
              <a:t>07.03.2025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A070C7A-9E1C-402C-96D4-8FC173098D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A115D96-9139-4FEA-AEDB-6F29694862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CA86D-19E9-432C-A9D4-C8BAD62DEC23}" type="slidenum">
              <a:rPr lang="ru-RU" smtClean="0"/>
              <a:t>‹#›</a:t>
            </a:fld>
            <a:endParaRPr lang="ru-RU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F0A449F-FB51-4E2D-8D16-1805C5C6DA4F}"/>
              </a:ext>
            </a:extLst>
          </p:cNvPr>
          <p:cNvSpPr>
            <a:spLocks noChangeAspect="1"/>
          </p:cNvSpPr>
          <p:nvPr userDrawn="1"/>
        </p:nvSpPr>
        <p:spPr>
          <a:xfrm>
            <a:off x="597457" y="564205"/>
            <a:ext cx="11211172" cy="797666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EEC8D9A-1843-48E4-B8CE-DBE27124A4F6}"/>
              </a:ext>
            </a:extLst>
          </p:cNvPr>
          <p:cNvSpPr txBox="1"/>
          <p:nvPr userDrawn="1"/>
        </p:nvSpPr>
        <p:spPr>
          <a:xfrm>
            <a:off x="11258273" y="6501730"/>
            <a:ext cx="550356" cy="246221"/>
          </a:xfrm>
          <a:prstGeom prst="rect">
            <a:avLst/>
          </a:prstGeom>
          <a:noFill/>
        </p:spPr>
        <p:txBody>
          <a:bodyPr wrap="square" rIns="0">
            <a:spAutoFit/>
          </a:bodyPr>
          <a:lstStyle/>
          <a:p>
            <a:pPr algn="r">
              <a:defRPr/>
            </a:pPr>
            <a:fld id="{92CF6A67-CD98-46BA-97B9-92FE63A0229C}" type="slidenum">
              <a:rPr lang="en-US" sz="100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r">
                <a:defRPr/>
              </a:pPr>
              <a:t>‹#›</a:t>
            </a:fld>
            <a:endParaRPr lang="en-US" sz="1000" dirty="0">
              <a:solidFill>
                <a:schemeClr val="bg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18241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5CC0225D-DF68-428A-8665-531E355BFF4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D0E741DE-2853-49EF-922C-08CDAC9793D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389A732-521D-49B0-9BC2-91E2748E33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38CC9-62A3-4DBB-9213-B4E65E006BE4}" type="datetime1">
              <a:rPr lang="ru-RU" smtClean="0"/>
              <a:t>07.03.2025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82CB644-20BE-4A79-AA79-D9BB8A6D30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5AE5BBC-9AB9-4592-AAF6-2FDB72F0F8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CA86D-19E9-432C-A9D4-C8BAD62DEC23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05299F2-85B7-4250-B31C-D9F390D10B80}"/>
              </a:ext>
            </a:extLst>
          </p:cNvPr>
          <p:cNvSpPr txBox="1"/>
          <p:nvPr userDrawn="1"/>
        </p:nvSpPr>
        <p:spPr>
          <a:xfrm>
            <a:off x="11258273" y="6501730"/>
            <a:ext cx="550356" cy="246221"/>
          </a:xfrm>
          <a:prstGeom prst="rect">
            <a:avLst/>
          </a:prstGeom>
          <a:noFill/>
        </p:spPr>
        <p:txBody>
          <a:bodyPr wrap="square" rIns="0">
            <a:spAutoFit/>
          </a:bodyPr>
          <a:lstStyle/>
          <a:p>
            <a:pPr algn="r">
              <a:defRPr/>
            </a:pPr>
            <a:fld id="{92CF6A67-CD98-46BA-97B9-92FE63A0229C}" type="slidenum">
              <a:rPr lang="en-US" sz="100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r">
                <a:defRPr/>
              </a:pPr>
              <a:t>‹#›</a:t>
            </a:fld>
            <a:endParaRPr lang="en-US" sz="1000" dirty="0">
              <a:solidFill>
                <a:schemeClr val="bg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37417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97454" y="1225685"/>
            <a:ext cx="5376839" cy="4831607"/>
          </a:xfrm>
        </p:spPr>
        <p:txBody>
          <a:bodyPr>
            <a:noAutofit/>
          </a:bodyPr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2183" y="1225685"/>
            <a:ext cx="5436445" cy="4831607"/>
          </a:xfrm>
        </p:spPr>
        <p:txBody>
          <a:bodyPr>
            <a:no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11" name="Rectangle 6"/>
          <p:cNvSpPr>
            <a:spLocks noChangeAspect="1"/>
          </p:cNvSpPr>
          <p:nvPr userDrawn="1"/>
        </p:nvSpPr>
        <p:spPr>
          <a:xfrm>
            <a:off x="597457" y="327078"/>
            <a:ext cx="11211172" cy="797666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97454" y="336806"/>
            <a:ext cx="11211175" cy="787939"/>
          </a:xfrm>
        </p:spPr>
        <p:txBody>
          <a:bodyPr anchor="ctr">
            <a:noAutofit/>
          </a:bodyPr>
          <a:lstStyle>
            <a:lvl1pPr>
              <a:defRPr sz="2000" cap="none" baseline="0"/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9" name="TextBox 8"/>
          <p:cNvSpPr txBox="1"/>
          <p:nvPr userDrawn="1"/>
        </p:nvSpPr>
        <p:spPr>
          <a:xfrm>
            <a:off x="11258273" y="6501730"/>
            <a:ext cx="550356" cy="246221"/>
          </a:xfrm>
          <a:prstGeom prst="rect">
            <a:avLst/>
          </a:prstGeom>
          <a:noFill/>
        </p:spPr>
        <p:txBody>
          <a:bodyPr wrap="square" rIns="0">
            <a:spAutoFit/>
          </a:bodyPr>
          <a:lstStyle/>
          <a:p>
            <a:pPr algn="r">
              <a:defRPr/>
            </a:pPr>
            <a:fld id="{92CF6A67-CD98-46BA-97B9-92FE63A0229C}" type="slidenum">
              <a:rPr lang="en-US" sz="100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r">
                <a:defRPr/>
              </a:pPr>
              <a:t>‹#›</a:t>
            </a:fld>
            <a:endParaRPr lang="en-US" sz="1000" dirty="0">
              <a:solidFill>
                <a:schemeClr val="bg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121264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7453" y="1088741"/>
            <a:ext cx="5280000" cy="445011"/>
          </a:xfrm>
        </p:spPr>
        <p:txBody>
          <a:bodyPr anchor="b">
            <a:noAutofit/>
          </a:bodyPr>
          <a:lstStyle>
            <a:lvl1pPr marL="0" indent="0" algn="ctr" defTabSz="457200" rtl="0" eaLnBrk="1" latinLnBrk="0" hangingPunct="1"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ct val="92000"/>
              <a:buFont typeface="Arial" panose="020B0604020202020204" pitchFamily="34" charset="0"/>
              <a:buNone/>
              <a:defRPr lang="ru-RU" sz="1400" b="1" kern="1200" dirty="0" smtClean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7453" y="1592796"/>
            <a:ext cx="5280000" cy="4500500"/>
          </a:xfrm>
        </p:spPr>
        <p:txBody>
          <a:bodyPr anchor="t">
            <a:no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8628" y="1088742"/>
            <a:ext cx="5280000" cy="445011"/>
          </a:xfrm>
        </p:spPr>
        <p:txBody>
          <a:bodyPr anchor="b">
            <a:noAutofit/>
          </a:bodyPr>
          <a:lstStyle>
            <a:lvl1pPr marL="0" indent="0" algn="ctr">
              <a:buNone/>
              <a:defRPr lang="ru-RU" sz="1400" b="1" kern="1200" dirty="0" smtClean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457200" rtl="0" eaLnBrk="1" latinLnBrk="0" hangingPunct="1"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ct val="92000"/>
              <a:buFont typeface="Arial" panose="020B0604020202020204" pitchFamily="34" charset="0"/>
              <a:buNone/>
            </a:pPr>
            <a:r>
              <a:rPr lang="ru-RU" dirty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8628" y="1592796"/>
            <a:ext cx="5280000" cy="4500500"/>
          </a:xfrm>
        </p:spPr>
        <p:txBody>
          <a:bodyPr anchor="t">
            <a:no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cxnSp>
        <p:nvCxnSpPr>
          <p:cNvPr id="11" name="Прямая соединительная линия 10"/>
          <p:cNvCxnSpPr/>
          <p:nvPr userDrawn="1"/>
        </p:nvCxnSpPr>
        <p:spPr>
          <a:xfrm>
            <a:off x="597457" y="1533752"/>
            <a:ext cx="5280000" cy="0"/>
          </a:xfrm>
          <a:prstGeom prst="line">
            <a:avLst/>
          </a:prstGeom>
          <a:ln w="19050" cap="sq">
            <a:solidFill>
              <a:schemeClr val="accent2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 userDrawn="1"/>
        </p:nvCxnSpPr>
        <p:spPr>
          <a:xfrm>
            <a:off x="6528628" y="1533751"/>
            <a:ext cx="5280000" cy="0"/>
          </a:xfrm>
          <a:prstGeom prst="line">
            <a:avLst/>
          </a:prstGeom>
          <a:ln w="19050" cap="sq">
            <a:solidFill>
              <a:schemeClr val="accent2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6"/>
          <p:cNvSpPr>
            <a:spLocks noChangeAspect="1"/>
          </p:cNvSpPr>
          <p:nvPr userDrawn="1"/>
        </p:nvSpPr>
        <p:spPr>
          <a:xfrm>
            <a:off x="597457" y="327078"/>
            <a:ext cx="11211172" cy="797666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597454" y="336806"/>
            <a:ext cx="11211175" cy="787939"/>
          </a:xfrm>
        </p:spPr>
        <p:txBody>
          <a:bodyPr anchor="ctr">
            <a:noAutofit/>
          </a:bodyPr>
          <a:lstStyle>
            <a:lvl1pPr>
              <a:defRPr sz="2000" baseline="0"/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11258273" y="6501730"/>
            <a:ext cx="550356" cy="246221"/>
          </a:xfrm>
          <a:prstGeom prst="rect">
            <a:avLst/>
          </a:prstGeom>
          <a:noFill/>
        </p:spPr>
        <p:txBody>
          <a:bodyPr wrap="square" rIns="0">
            <a:spAutoFit/>
          </a:bodyPr>
          <a:lstStyle/>
          <a:p>
            <a:pPr algn="r">
              <a:defRPr/>
            </a:pPr>
            <a:fld id="{92CF6A67-CD98-46BA-97B9-92FE63A0229C}" type="slidenum">
              <a:rPr lang="en-US" sz="100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r">
                <a:defRPr/>
              </a:pPr>
              <a:t>‹#›</a:t>
            </a:fld>
            <a:endParaRPr lang="en-US" sz="1000" dirty="0">
              <a:solidFill>
                <a:schemeClr val="bg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42511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6"/>
          <p:cNvSpPr>
            <a:spLocks noChangeAspect="1"/>
          </p:cNvSpPr>
          <p:nvPr userDrawn="1"/>
        </p:nvSpPr>
        <p:spPr>
          <a:xfrm>
            <a:off x="597457" y="327078"/>
            <a:ext cx="11211172" cy="797666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597454" y="336806"/>
            <a:ext cx="11211175" cy="787939"/>
          </a:xfrm>
        </p:spPr>
        <p:txBody>
          <a:bodyPr anchor="ctr">
            <a:noAutofit/>
          </a:bodyPr>
          <a:lstStyle>
            <a:lvl1pPr>
              <a:defRPr sz="2000" baseline="0"/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023759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8" name="Rectangle 6"/>
          <p:cNvSpPr>
            <a:spLocks noChangeAspect="1"/>
          </p:cNvSpPr>
          <p:nvPr userDrawn="1"/>
        </p:nvSpPr>
        <p:spPr>
          <a:xfrm>
            <a:off x="597457" y="564205"/>
            <a:ext cx="11211172" cy="797666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97454" y="573933"/>
            <a:ext cx="11211175" cy="787939"/>
          </a:xfrm>
        </p:spPr>
        <p:txBody>
          <a:bodyPr anchor="ctr">
            <a:noAutofit/>
          </a:bodyPr>
          <a:lstStyle>
            <a:lvl1pPr>
              <a:defRPr sz="2400" baseline="0"/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11258273" y="6501730"/>
            <a:ext cx="550356" cy="246221"/>
          </a:xfrm>
          <a:prstGeom prst="rect">
            <a:avLst/>
          </a:prstGeom>
          <a:noFill/>
        </p:spPr>
        <p:txBody>
          <a:bodyPr wrap="square" rIns="0">
            <a:spAutoFit/>
          </a:bodyPr>
          <a:lstStyle/>
          <a:p>
            <a:pPr algn="r">
              <a:defRPr/>
            </a:pPr>
            <a:fld id="{92CF6A67-CD98-46BA-97B9-92FE63A0229C}" type="slidenum">
              <a:rPr lang="en-US" sz="100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r">
                <a:defRPr/>
              </a:pPr>
              <a:t>‹#›</a:t>
            </a:fld>
            <a:endParaRPr lang="en-US" sz="1000" dirty="0">
              <a:solidFill>
                <a:schemeClr val="bg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23845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9D31C29-CAED-4D6D-B54E-4CDD725122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4C79178-2B58-437D-82EE-248437B816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10B7162-C5A8-416E-A999-357DDEA467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DFD8D-F8B0-4C1A-A2B5-653C6AEF7C5B}" type="datetime1">
              <a:rPr lang="ru-RU" smtClean="0"/>
              <a:t>07.03.2025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4201EFF-FAFC-4032-AD32-C6EB9D4A9C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A488DCD-CC61-4559-BFE9-6886FB0627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CA86D-19E9-432C-A9D4-C8BAD62DEC23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B11CB1F-E4D7-4F52-A788-4DBDE21E0D9E}"/>
              </a:ext>
            </a:extLst>
          </p:cNvPr>
          <p:cNvSpPr txBox="1"/>
          <p:nvPr userDrawn="1"/>
        </p:nvSpPr>
        <p:spPr>
          <a:xfrm>
            <a:off x="11258273" y="6501730"/>
            <a:ext cx="550356" cy="246221"/>
          </a:xfrm>
          <a:prstGeom prst="rect">
            <a:avLst/>
          </a:prstGeom>
          <a:noFill/>
        </p:spPr>
        <p:txBody>
          <a:bodyPr wrap="square" rIns="0">
            <a:spAutoFit/>
          </a:bodyPr>
          <a:lstStyle/>
          <a:p>
            <a:pPr algn="r">
              <a:defRPr/>
            </a:pPr>
            <a:fld id="{92CF6A67-CD98-46BA-97B9-92FE63A0229C}" type="slidenum">
              <a:rPr lang="en-US" sz="100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r">
                <a:defRPr/>
              </a:pPr>
              <a:t>‹#›</a:t>
            </a:fld>
            <a:endParaRPr lang="en-US" sz="1000" dirty="0">
              <a:solidFill>
                <a:schemeClr val="bg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2157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E730FDD-3764-45B3-A6DC-6530C96C68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97F366D0-13FB-4252-9FE9-DE71BBD165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CA3CC1C-3029-456A-ABAA-02BFE946BF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283E4-6466-4485-8A4C-0BD4618697BE}" type="datetime1">
              <a:rPr lang="ru-RU" smtClean="0"/>
              <a:t>07.03.2025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05256AD-055E-4B08-840B-6CD3381D55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D95BE0E-5649-42BB-8E4F-5E0DA428A7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CA86D-19E9-432C-A9D4-C8BAD62DEC2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34618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2D91710-587C-415B-8A78-957DFA88D0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1CA4D37-CA4E-40D4-9C5D-1843637A05C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27CC9201-2E97-4438-8A8B-7CFC52A8C59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038F8729-CA26-47C7-873C-6610AFC331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AC411-6D93-4955-B555-24C64985C10B}" type="datetime1">
              <a:rPr lang="ru-RU" smtClean="0"/>
              <a:t>07.03.2025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AFC3E069-92DE-4B58-BE1A-C6DB784443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8330B149-E2F7-417A-A6BC-70A7FBA4CF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CA86D-19E9-432C-A9D4-C8BAD62DEC23}" type="slidenum">
              <a:rPr lang="ru-RU" smtClean="0"/>
              <a:t>‹#›</a:t>
            </a:fld>
            <a:endParaRPr lang="ru-RU"/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23CD5AB5-B5DA-4DC6-A57F-0262CA2F90B8}"/>
              </a:ext>
            </a:extLst>
          </p:cNvPr>
          <p:cNvSpPr>
            <a:spLocks noChangeAspect="1"/>
          </p:cNvSpPr>
          <p:nvPr userDrawn="1"/>
        </p:nvSpPr>
        <p:spPr>
          <a:xfrm>
            <a:off x="597457" y="327078"/>
            <a:ext cx="11211172" cy="797666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9BF16EA-5625-401D-AB41-61AD1F70EBF7}"/>
              </a:ext>
            </a:extLst>
          </p:cNvPr>
          <p:cNvSpPr txBox="1"/>
          <p:nvPr userDrawn="1"/>
        </p:nvSpPr>
        <p:spPr>
          <a:xfrm>
            <a:off x="11258273" y="6501730"/>
            <a:ext cx="550356" cy="246221"/>
          </a:xfrm>
          <a:prstGeom prst="rect">
            <a:avLst/>
          </a:prstGeom>
          <a:noFill/>
        </p:spPr>
        <p:txBody>
          <a:bodyPr wrap="square" rIns="0">
            <a:spAutoFit/>
          </a:bodyPr>
          <a:lstStyle/>
          <a:p>
            <a:pPr algn="r">
              <a:defRPr/>
            </a:pPr>
            <a:fld id="{92CF6A67-CD98-46BA-97B9-92FE63A0229C}" type="slidenum">
              <a:rPr lang="en-US" sz="100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r">
                <a:defRPr/>
              </a:pPr>
              <a:t>‹#›</a:t>
            </a:fld>
            <a:endParaRPr lang="en-US" sz="1000" dirty="0">
              <a:solidFill>
                <a:schemeClr val="bg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16906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DA084A9-6FF5-4366-BE05-46C86798B4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4B0FE8FC-E622-411E-A462-E3ED398976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DB9E2DEE-8162-44D6-862D-093A4C118ED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CB9A032C-2628-49F5-A12E-52821B6CC64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1D23F2A4-8690-42B7-8A9B-14CF4533D77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D227CD38-0E94-4797-88EF-C3D982F2FB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93579-6352-40B6-9DA6-C6B4A563ED5D}" type="datetime1">
              <a:rPr lang="ru-RU" smtClean="0"/>
              <a:t>07.03.2025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C8B168DC-A5C0-414D-9B25-F44A80C480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1590E952-29C6-4A50-8F0E-13A3DF4617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CA86D-19E9-432C-A9D4-C8BAD62DEC23}" type="slidenum">
              <a:rPr lang="ru-RU" smtClean="0"/>
              <a:t>‹#›</a:t>
            </a:fld>
            <a:endParaRPr lang="ru-RU"/>
          </a:p>
        </p:txBody>
      </p:sp>
      <p:cxnSp>
        <p:nvCxnSpPr>
          <p:cNvPr id="10" name="Прямая соединительная линия 9">
            <a:extLst>
              <a:ext uri="{FF2B5EF4-FFF2-40B4-BE49-F238E27FC236}">
                <a16:creationId xmlns:a16="http://schemas.microsoft.com/office/drawing/2014/main" id="{E586BBB3-EDD3-41E0-B8DF-CF13C87C0C7D}"/>
              </a:ext>
            </a:extLst>
          </p:cNvPr>
          <p:cNvCxnSpPr/>
          <p:nvPr userDrawn="1"/>
        </p:nvCxnSpPr>
        <p:spPr>
          <a:xfrm>
            <a:off x="597457" y="1533752"/>
            <a:ext cx="5280000" cy="0"/>
          </a:xfrm>
          <a:prstGeom prst="line">
            <a:avLst/>
          </a:prstGeom>
          <a:ln w="19050" cap="sq">
            <a:solidFill>
              <a:schemeClr val="accent2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>
            <a:extLst>
              <a:ext uri="{FF2B5EF4-FFF2-40B4-BE49-F238E27FC236}">
                <a16:creationId xmlns:a16="http://schemas.microsoft.com/office/drawing/2014/main" id="{2D5A22BE-325E-4AA2-AB08-9363FF0F0F9A}"/>
              </a:ext>
            </a:extLst>
          </p:cNvPr>
          <p:cNvCxnSpPr/>
          <p:nvPr userDrawn="1"/>
        </p:nvCxnSpPr>
        <p:spPr>
          <a:xfrm>
            <a:off x="6528628" y="1533751"/>
            <a:ext cx="5280000" cy="0"/>
          </a:xfrm>
          <a:prstGeom prst="line">
            <a:avLst/>
          </a:prstGeom>
          <a:ln w="19050" cap="sq">
            <a:solidFill>
              <a:schemeClr val="accent2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6">
            <a:extLst>
              <a:ext uri="{FF2B5EF4-FFF2-40B4-BE49-F238E27FC236}">
                <a16:creationId xmlns:a16="http://schemas.microsoft.com/office/drawing/2014/main" id="{2AB61188-1AC5-44BC-90A4-63545034D584}"/>
              </a:ext>
            </a:extLst>
          </p:cNvPr>
          <p:cNvSpPr>
            <a:spLocks noChangeAspect="1"/>
          </p:cNvSpPr>
          <p:nvPr userDrawn="1"/>
        </p:nvSpPr>
        <p:spPr>
          <a:xfrm>
            <a:off x="597457" y="327078"/>
            <a:ext cx="11211172" cy="797666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A43EFD9-1F61-4D9C-B774-63953C3AA169}"/>
              </a:ext>
            </a:extLst>
          </p:cNvPr>
          <p:cNvSpPr txBox="1"/>
          <p:nvPr userDrawn="1"/>
        </p:nvSpPr>
        <p:spPr>
          <a:xfrm>
            <a:off x="11258273" y="6501730"/>
            <a:ext cx="550356" cy="246221"/>
          </a:xfrm>
          <a:prstGeom prst="rect">
            <a:avLst/>
          </a:prstGeom>
          <a:noFill/>
        </p:spPr>
        <p:txBody>
          <a:bodyPr wrap="square" rIns="0">
            <a:spAutoFit/>
          </a:bodyPr>
          <a:lstStyle/>
          <a:p>
            <a:pPr algn="r">
              <a:defRPr/>
            </a:pPr>
            <a:fld id="{92CF6A67-CD98-46BA-97B9-92FE63A0229C}" type="slidenum">
              <a:rPr lang="en-US" sz="100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r">
                <a:defRPr/>
              </a:pPr>
              <a:t>‹#›</a:t>
            </a:fld>
            <a:endParaRPr lang="en-US" sz="1000" dirty="0">
              <a:solidFill>
                <a:schemeClr val="bg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23562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41A0AFC-68A1-41DD-9618-25106B0EDD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0D51F1BB-3377-4E78-A260-560537FBA7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18FC1-CE1B-4BA5-96AB-740EBC53EFA0}" type="datetime1">
              <a:rPr lang="ru-RU" smtClean="0"/>
              <a:t>07.03.2025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91549539-E336-44A8-9B7A-A32EB6B7BC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5458CF36-131C-481A-BBBA-865021420C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CA86D-19E9-432C-A9D4-C8BAD62DEC23}" type="slidenum">
              <a:rPr lang="ru-RU" smtClean="0"/>
              <a:t>‹#›</a:t>
            </a:fld>
            <a:endParaRPr lang="ru-R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794D129-486A-4822-85DA-A6416FC1C83D}"/>
              </a:ext>
            </a:extLst>
          </p:cNvPr>
          <p:cNvSpPr>
            <a:spLocks noChangeAspect="1"/>
          </p:cNvSpPr>
          <p:nvPr userDrawn="1"/>
        </p:nvSpPr>
        <p:spPr>
          <a:xfrm>
            <a:off x="597457" y="327078"/>
            <a:ext cx="11211172" cy="797666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8231014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14B8FDB6-2BEA-48C2-8C5C-D10A5203A4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67CF4-9BEF-4B07-8CD4-EEE88D25C5C2}" type="datetime1">
              <a:rPr lang="ru-RU" smtClean="0"/>
              <a:t>07.03.2025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0A094545-B3B5-435F-8AE6-FE8F610171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54BBE36A-3C5A-4596-B0B2-C423DDCE83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CA86D-19E9-432C-A9D4-C8BAD62DEC23}" type="slidenum">
              <a:rPr lang="ru-RU" smtClean="0"/>
              <a:t>‹#›</a:t>
            </a:fld>
            <a:endParaRPr lang="ru-RU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7AADCC4-7074-4BD1-921F-4B38F716F6A7}"/>
              </a:ext>
            </a:extLst>
          </p:cNvPr>
          <p:cNvSpPr txBox="1"/>
          <p:nvPr userDrawn="1"/>
        </p:nvSpPr>
        <p:spPr>
          <a:xfrm>
            <a:off x="11258273" y="6501730"/>
            <a:ext cx="550356" cy="246221"/>
          </a:xfrm>
          <a:prstGeom prst="rect">
            <a:avLst/>
          </a:prstGeom>
          <a:noFill/>
        </p:spPr>
        <p:txBody>
          <a:bodyPr wrap="square" rIns="0">
            <a:spAutoFit/>
          </a:bodyPr>
          <a:lstStyle/>
          <a:p>
            <a:pPr algn="r">
              <a:defRPr/>
            </a:pPr>
            <a:fld id="{92CF6A67-CD98-46BA-97B9-92FE63A0229C}" type="slidenum">
              <a:rPr lang="en-US" sz="100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r">
                <a:defRPr/>
              </a:pPr>
              <a:t>‹#›</a:t>
            </a:fld>
            <a:endParaRPr lang="en-US" sz="1000" dirty="0">
              <a:solidFill>
                <a:schemeClr val="bg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44060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417900F-674B-43F8-88EC-C29BBFF537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1037A13-24FA-40AB-AD2F-68BFD66519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2CE6B2D2-EC73-4BF7-B9E7-092AF310C13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F7A94A13-EA4E-4D19-9E76-A6FA9A5F57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69701-9901-4657-AD93-A64D310486D7}" type="datetime1">
              <a:rPr lang="ru-RU" smtClean="0"/>
              <a:t>07.03.2025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09EEC52C-4E76-46FB-8BA6-1A482856B6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0FDA8146-B82C-488D-95AC-D91E64F571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CA86D-19E9-432C-A9D4-C8BAD62DEC23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C7F1777-06BB-4EC0-8FAE-CB03F3F5A5BD}"/>
              </a:ext>
            </a:extLst>
          </p:cNvPr>
          <p:cNvSpPr txBox="1"/>
          <p:nvPr userDrawn="1"/>
        </p:nvSpPr>
        <p:spPr>
          <a:xfrm>
            <a:off x="11258273" y="6501730"/>
            <a:ext cx="550356" cy="246221"/>
          </a:xfrm>
          <a:prstGeom prst="rect">
            <a:avLst/>
          </a:prstGeom>
          <a:noFill/>
        </p:spPr>
        <p:txBody>
          <a:bodyPr wrap="square" rIns="0">
            <a:spAutoFit/>
          </a:bodyPr>
          <a:lstStyle/>
          <a:p>
            <a:pPr algn="r">
              <a:defRPr/>
            </a:pPr>
            <a:fld id="{92CF6A67-CD98-46BA-97B9-92FE63A0229C}" type="slidenum">
              <a:rPr lang="en-US" sz="100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r">
                <a:defRPr/>
              </a:pPr>
              <a:t>‹#›</a:t>
            </a:fld>
            <a:endParaRPr lang="en-US" sz="1000" dirty="0">
              <a:solidFill>
                <a:schemeClr val="bg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34598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D319F49-0A23-4A72-A62C-C986275B02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036B08B6-A378-41D5-AC7E-EB63A0CE4AE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CFD87C48-336A-4627-BCEC-4698B5DB26B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052532F8-2F98-41FF-8B50-5ACA9E5C01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CD761-D45A-40CE-993A-3D4489F15253}" type="datetime1">
              <a:rPr lang="ru-RU" smtClean="0"/>
              <a:t>07.03.2025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DC0CD1A7-4EE6-4B9E-BC87-471B612A9A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DE32B0D3-8CED-42B1-BDFF-104152BB8C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CA86D-19E9-432C-A9D4-C8BAD62DEC23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E580654-B87A-49F8-A656-845E9B91F201}"/>
              </a:ext>
            </a:extLst>
          </p:cNvPr>
          <p:cNvSpPr txBox="1"/>
          <p:nvPr userDrawn="1"/>
        </p:nvSpPr>
        <p:spPr>
          <a:xfrm>
            <a:off x="11258273" y="6501730"/>
            <a:ext cx="550356" cy="246221"/>
          </a:xfrm>
          <a:prstGeom prst="rect">
            <a:avLst/>
          </a:prstGeom>
          <a:noFill/>
        </p:spPr>
        <p:txBody>
          <a:bodyPr wrap="square" rIns="0">
            <a:spAutoFit/>
          </a:bodyPr>
          <a:lstStyle/>
          <a:p>
            <a:pPr algn="r">
              <a:defRPr/>
            </a:pPr>
            <a:fld id="{92CF6A67-CD98-46BA-97B9-92FE63A0229C}" type="slidenum">
              <a:rPr lang="en-US" sz="100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r">
                <a:defRPr/>
              </a:pPr>
              <a:t>‹#›</a:t>
            </a:fld>
            <a:endParaRPr lang="en-US" sz="1000" dirty="0">
              <a:solidFill>
                <a:schemeClr val="bg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01104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BF9AC4A-E87B-4B39-8057-13CF976A26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A827456D-CAC9-4B24-B6DB-C3FD1A1040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3F7F561-3D5F-43CE-B636-0A92F7B0C3B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F22296-B312-4100-A3C9-3C66CCA349C1}" type="datetime1">
              <a:rPr lang="ru-RU" smtClean="0"/>
              <a:t>07.03.2025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DCBDF2F-9752-45EF-8990-7F43B209E99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F45FCD0-81EB-43FD-A2C1-715BBBFC878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FCA86D-19E9-432C-A9D4-C8BAD62DEC2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01796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  <p:sldLayoutId id="2147483672" r:id="rId12"/>
    <p:sldLayoutId id="2147483673" r:id="rId13"/>
    <p:sldLayoutId id="2147483674" r:id="rId14"/>
    <p:sldLayoutId id="2147483675" r:id="rId15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info@krzpp.ru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Овал 13">
            <a:extLst>
              <a:ext uri="{FF2B5EF4-FFF2-40B4-BE49-F238E27FC236}">
                <a16:creationId xmlns:a16="http://schemas.microsoft.com/office/drawing/2014/main" id="{F42FB39C-7E16-46EF-9FC8-0F2BA98B36E7}"/>
              </a:ext>
            </a:extLst>
          </p:cNvPr>
          <p:cNvSpPr/>
          <p:nvPr/>
        </p:nvSpPr>
        <p:spPr>
          <a:xfrm>
            <a:off x="8724292" y="317230"/>
            <a:ext cx="2986686" cy="2986686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A6B2E578-E0CF-4444-AE72-E944FA57D05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865" y="468073"/>
            <a:ext cx="2450968" cy="849698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372519" y="317230"/>
            <a:ext cx="5093616" cy="1300303"/>
          </a:xfrm>
        </p:spPr>
        <p:txBody>
          <a:bodyPr vert="horz" lIns="72000" tIns="45720" rIns="91440" bIns="45720" rtlCol="0" anchor="b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br>
              <a:rPr kumimoji="0" lang="ru-RU" sz="1100" b="0" i="0" u="none" strike="noStrike" kern="1200" cap="none" spc="0" normalizeH="0" baseline="0" noProof="0" dirty="0">
                <a:ln>
                  <a:noFill/>
                </a:ln>
                <a:solidFill>
                  <a:srgbClr val="004E9F"/>
                </a:solidFill>
                <a:effectLst/>
                <a:uLnTx/>
                <a:uFillTx/>
                <a:latin typeface="Roboto Condensed"/>
                <a:ea typeface="+mn-ea"/>
                <a:cs typeface="+mn-cs"/>
              </a:rPr>
            </a:br>
            <a:r>
              <a:rPr kumimoji="0" lang="ru-RU" sz="1100" b="0" i="0" u="none" strike="noStrike" kern="1200" cap="none" spc="0" normalizeH="0" baseline="0" noProof="0" dirty="0">
                <a:ln>
                  <a:noFill/>
                </a:ln>
                <a:solidFill>
                  <a:srgbClr val="004E9F"/>
                </a:solidFill>
                <a:effectLst/>
                <a:uLnTx/>
                <a:uFillTx/>
                <a:latin typeface="Roboto Condensed"/>
                <a:ea typeface="+mn-ea"/>
                <a:cs typeface="+mn-cs"/>
              </a:rPr>
              <a:t> </a:t>
            </a:r>
            <a:br>
              <a:rPr kumimoji="0" lang="ru-RU" sz="1100" b="0" i="0" u="none" strike="noStrike" kern="1200" cap="none" spc="0" normalizeH="0" baseline="0" noProof="0" dirty="0">
                <a:ln>
                  <a:noFill/>
                </a:ln>
                <a:solidFill>
                  <a:srgbClr val="004E9F"/>
                </a:solidFill>
                <a:effectLst/>
                <a:uLnTx/>
                <a:uFillTx/>
                <a:latin typeface="Roboto Condensed"/>
                <a:ea typeface="+mn-ea"/>
                <a:cs typeface="+mn-cs"/>
              </a:rPr>
            </a:br>
            <a:br>
              <a:rPr kumimoji="0" lang="ru-RU" sz="1100" b="0" i="0" u="none" strike="noStrike" kern="1200" cap="none" spc="0" normalizeH="0" baseline="0" noProof="0" dirty="0">
                <a:ln>
                  <a:noFill/>
                </a:ln>
                <a:solidFill>
                  <a:srgbClr val="004E9F"/>
                </a:solidFill>
                <a:effectLst/>
                <a:uLnTx/>
                <a:uFillTx/>
                <a:latin typeface="Roboto Condensed"/>
                <a:ea typeface="+mn-ea"/>
                <a:cs typeface="+mn-cs"/>
              </a:rPr>
            </a:br>
            <a:br>
              <a:rPr kumimoji="0" lang="ru-RU" sz="1100" b="0" i="0" u="none" strike="noStrike" kern="1200" cap="none" spc="0" normalizeH="0" baseline="0" noProof="0" dirty="0">
                <a:ln>
                  <a:noFill/>
                </a:ln>
                <a:solidFill>
                  <a:srgbClr val="004E9F"/>
                </a:solidFill>
                <a:effectLst/>
                <a:uLnTx/>
                <a:uFillTx/>
                <a:latin typeface="Roboto Condensed"/>
                <a:ea typeface="+mn-ea"/>
                <a:cs typeface="+mn-cs"/>
              </a:rPr>
            </a:br>
            <a:br>
              <a:rPr kumimoji="0" lang="ru-RU" sz="1100" b="0" i="0" u="none" strike="noStrike" kern="1200" cap="none" spc="0" normalizeH="0" baseline="0" noProof="0" dirty="0">
                <a:ln>
                  <a:noFill/>
                </a:ln>
                <a:solidFill>
                  <a:srgbClr val="004E9F"/>
                </a:solidFill>
                <a:effectLst/>
                <a:uLnTx/>
                <a:uFillTx/>
                <a:latin typeface="Roboto Condensed"/>
                <a:ea typeface="+mn-ea"/>
                <a:cs typeface="+mn-cs"/>
              </a:rPr>
            </a:br>
            <a:br>
              <a:rPr kumimoji="0" lang="ru-RU" sz="1100" b="0" i="0" u="none" strike="noStrike" kern="1200" cap="none" spc="0" normalizeH="0" baseline="0" noProof="0" dirty="0">
                <a:ln>
                  <a:noFill/>
                </a:ln>
                <a:solidFill>
                  <a:srgbClr val="004E9F"/>
                </a:solidFill>
                <a:effectLst/>
                <a:uLnTx/>
                <a:uFillTx/>
                <a:latin typeface="Roboto Condensed"/>
                <a:ea typeface="+mn-ea"/>
                <a:cs typeface="+mn-cs"/>
              </a:rPr>
            </a:br>
            <a:br>
              <a:rPr kumimoji="0" lang="ru-RU" sz="1100" b="0" i="0" u="none" strike="noStrike" kern="1200" cap="none" spc="0" normalizeH="0" baseline="0" noProof="0" dirty="0">
                <a:ln>
                  <a:noFill/>
                </a:ln>
                <a:solidFill>
                  <a:srgbClr val="004E9F"/>
                </a:solidFill>
                <a:effectLst/>
                <a:uLnTx/>
                <a:uFillTx/>
                <a:latin typeface="Roboto Condensed"/>
                <a:ea typeface="+mn-ea"/>
                <a:cs typeface="+mn-cs"/>
              </a:rPr>
            </a:br>
            <a:br>
              <a:rPr kumimoji="0" lang="ru-RU" sz="1100" b="0" i="0" u="none" strike="noStrike" kern="1200" cap="none" spc="0" normalizeH="0" baseline="0" noProof="0" dirty="0">
                <a:ln>
                  <a:noFill/>
                </a:ln>
                <a:solidFill>
                  <a:srgbClr val="004E9F"/>
                </a:solidFill>
                <a:effectLst/>
                <a:uLnTx/>
                <a:uFillTx/>
                <a:latin typeface="Roboto Condensed"/>
                <a:ea typeface="+mn-ea"/>
                <a:cs typeface="+mn-cs"/>
              </a:rPr>
            </a:br>
            <a:br>
              <a:rPr kumimoji="0" lang="ru-RU" sz="1100" b="0" i="0" u="none" strike="noStrike" kern="1200" cap="none" spc="0" normalizeH="0" baseline="0" noProof="0" dirty="0">
                <a:ln>
                  <a:noFill/>
                </a:ln>
                <a:solidFill>
                  <a:srgbClr val="004E9F"/>
                </a:solidFill>
                <a:effectLst/>
                <a:uLnTx/>
                <a:uFillTx/>
                <a:latin typeface="Roboto Condensed"/>
                <a:ea typeface="+mn-ea"/>
                <a:cs typeface="+mn-cs"/>
              </a:rPr>
            </a:br>
            <a:br>
              <a:rPr kumimoji="0" lang="ru-RU" sz="1100" b="0" i="0" u="none" strike="noStrike" kern="1200" cap="none" spc="0" normalizeH="0" baseline="0" noProof="0" dirty="0">
                <a:ln>
                  <a:noFill/>
                </a:ln>
                <a:solidFill>
                  <a:srgbClr val="004E9F"/>
                </a:solidFill>
                <a:effectLst/>
                <a:uLnTx/>
                <a:uFillTx/>
                <a:latin typeface="Roboto Condensed"/>
                <a:ea typeface="+mn-ea"/>
                <a:cs typeface="+mn-cs"/>
              </a:rPr>
            </a:br>
            <a:br>
              <a:rPr kumimoji="0" lang="ru-RU" sz="1100" b="0" i="0" u="none" strike="noStrike" kern="1200" cap="none" spc="0" normalizeH="0" baseline="0" noProof="0" dirty="0">
                <a:ln>
                  <a:noFill/>
                </a:ln>
                <a:solidFill>
                  <a:srgbClr val="004E9F"/>
                </a:solidFill>
                <a:effectLst/>
                <a:uLnTx/>
                <a:uFillTx/>
                <a:latin typeface="Roboto Condensed"/>
                <a:ea typeface="+mn-ea"/>
                <a:cs typeface="+mn-cs"/>
              </a:rPr>
            </a:br>
            <a:br>
              <a:rPr kumimoji="0" lang="ru-RU" sz="1100" b="0" i="0" u="none" strike="noStrike" kern="1200" cap="none" spc="0" normalizeH="0" baseline="0" noProof="0" dirty="0">
                <a:ln>
                  <a:noFill/>
                </a:ln>
                <a:solidFill>
                  <a:srgbClr val="004E9F"/>
                </a:solidFill>
                <a:effectLst/>
                <a:uLnTx/>
                <a:uFillTx/>
                <a:latin typeface="Roboto Condensed"/>
                <a:ea typeface="+mn-ea"/>
                <a:cs typeface="+mn-cs"/>
              </a:rPr>
            </a:br>
            <a:br>
              <a:rPr kumimoji="0" lang="ru-RU" sz="1100" b="0" i="0" u="none" strike="noStrike" kern="1200" cap="none" spc="0" normalizeH="0" baseline="0" noProof="0" dirty="0">
                <a:ln>
                  <a:noFill/>
                </a:ln>
                <a:solidFill>
                  <a:srgbClr val="004E9F"/>
                </a:solidFill>
                <a:effectLst/>
                <a:uLnTx/>
                <a:uFillTx/>
                <a:latin typeface="Roboto Condensed"/>
                <a:ea typeface="+mn-ea"/>
                <a:cs typeface="+mn-cs"/>
              </a:rPr>
            </a:br>
            <a:br>
              <a:rPr kumimoji="0" lang="ru-RU" sz="1100" b="0" i="0" u="none" strike="noStrike" kern="1200" cap="none" spc="0" normalizeH="0" baseline="0" noProof="0" dirty="0">
                <a:ln>
                  <a:noFill/>
                </a:ln>
                <a:solidFill>
                  <a:srgbClr val="004E9F"/>
                </a:solidFill>
                <a:effectLst/>
                <a:uLnTx/>
                <a:uFillTx/>
                <a:latin typeface="Roboto Condensed"/>
                <a:ea typeface="+mn-ea"/>
                <a:cs typeface="+mn-cs"/>
              </a:rPr>
            </a:br>
            <a:br>
              <a:rPr kumimoji="0" lang="ru-RU" sz="1100" b="0" i="0" u="none" strike="noStrike" kern="1200" cap="none" spc="0" normalizeH="0" baseline="0" noProof="0" dirty="0">
                <a:ln>
                  <a:noFill/>
                </a:ln>
                <a:solidFill>
                  <a:srgbClr val="004E9F"/>
                </a:solidFill>
                <a:effectLst/>
                <a:uLnTx/>
                <a:uFillTx/>
                <a:latin typeface="Roboto Condensed"/>
                <a:ea typeface="+mn-ea"/>
                <a:cs typeface="+mn-cs"/>
              </a:rPr>
            </a:br>
            <a:br>
              <a:rPr kumimoji="0" lang="ru-RU" sz="1100" b="0" i="0" u="none" strike="noStrike" kern="1200" cap="none" spc="0" normalizeH="0" baseline="0" noProof="0" dirty="0">
                <a:ln>
                  <a:noFill/>
                </a:ln>
                <a:solidFill>
                  <a:srgbClr val="004E9F"/>
                </a:solidFill>
                <a:effectLst/>
                <a:uLnTx/>
                <a:uFillTx/>
                <a:latin typeface="Roboto Condensed"/>
                <a:ea typeface="+mn-ea"/>
                <a:cs typeface="+mn-cs"/>
              </a:rPr>
            </a:br>
            <a:br>
              <a:rPr kumimoji="0" lang="ru-RU" sz="1100" b="0" i="0" u="none" strike="noStrike" kern="1200" cap="none" spc="0" normalizeH="0" baseline="0" noProof="0" dirty="0">
                <a:ln>
                  <a:noFill/>
                </a:ln>
                <a:solidFill>
                  <a:srgbClr val="004E9F"/>
                </a:solidFill>
                <a:effectLst/>
                <a:uLnTx/>
                <a:uFillTx/>
                <a:latin typeface="Roboto Condensed"/>
                <a:ea typeface="+mn-ea"/>
                <a:cs typeface="+mn-cs"/>
              </a:rPr>
            </a:br>
            <a:br>
              <a:rPr kumimoji="0" lang="ru-RU" sz="1100" b="0" i="0" u="none" strike="noStrike" kern="1200" cap="none" spc="0" normalizeH="0" baseline="0" noProof="0" dirty="0">
                <a:ln>
                  <a:noFill/>
                </a:ln>
                <a:solidFill>
                  <a:srgbClr val="004E9F"/>
                </a:solidFill>
                <a:effectLst/>
                <a:uLnTx/>
                <a:uFillTx/>
                <a:latin typeface="Roboto Condensed"/>
                <a:ea typeface="+mn-ea"/>
                <a:cs typeface="+mn-cs"/>
              </a:rPr>
            </a:br>
            <a:br>
              <a:rPr kumimoji="0" lang="ru-RU" sz="1100" b="0" i="0" u="none" strike="noStrike" kern="1200" cap="none" spc="0" normalizeH="0" baseline="0" noProof="0" dirty="0">
                <a:ln>
                  <a:noFill/>
                </a:ln>
                <a:solidFill>
                  <a:srgbClr val="004E9F"/>
                </a:solidFill>
                <a:effectLst/>
                <a:uLnTx/>
                <a:uFillTx/>
                <a:latin typeface="Roboto Condensed"/>
                <a:ea typeface="+mn-ea"/>
                <a:cs typeface="+mn-cs"/>
              </a:rPr>
            </a:br>
            <a:br>
              <a:rPr kumimoji="0" lang="ru-RU" sz="1100" b="0" i="0" u="none" strike="noStrike" kern="1200" cap="none" spc="0" normalizeH="0" baseline="0" noProof="0" dirty="0">
                <a:ln>
                  <a:noFill/>
                </a:ln>
                <a:solidFill>
                  <a:srgbClr val="004E9F"/>
                </a:solidFill>
                <a:effectLst/>
                <a:uLnTx/>
                <a:uFillTx/>
                <a:latin typeface="Roboto Condensed"/>
                <a:ea typeface="+mn-ea"/>
                <a:cs typeface="+mn-cs"/>
              </a:rPr>
            </a:br>
            <a:br>
              <a:rPr kumimoji="0" lang="ru-RU" sz="1100" b="0" i="0" u="none" strike="noStrike" kern="1200" cap="none" spc="0" normalizeH="0" baseline="0" noProof="0" dirty="0">
                <a:ln>
                  <a:noFill/>
                </a:ln>
                <a:solidFill>
                  <a:srgbClr val="004E9F"/>
                </a:solidFill>
                <a:effectLst/>
                <a:uLnTx/>
                <a:uFillTx/>
                <a:latin typeface="Roboto Condensed"/>
                <a:ea typeface="+mn-ea"/>
                <a:cs typeface="+mn-cs"/>
              </a:rPr>
            </a:br>
            <a:br>
              <a:rPr kumimoji="0" lang="ru-RU" sz="1100" b="0" i="0" u="none" strike="noStrike" kern="1200" cap="none" spc="0" normalizeH="0" baseline="0" noProof="0" dirty="0">
                <a:ln>
                  <a:noFill/>
                </a:ln>
                <a:solidFill>
                  <a:srgbClr val="004E9F"/>
                </a:solidFill>
                <a:effectLst/>
                <a:uLnTx/>
                <a:uFillTx/>
                <a:latin typeface="Roboto Condensed"/>
                <a:ea typeface="+mn-ea"/>
                <a:cs typeface="+mn-cs"/>
              </a:rPr>
            </a:br>
            <a:br>
              <a:rPr kumimoji="0" lang="ru-RU" sz="1100" b="0" i="0" u="none" strike="noStrike" kern="1200" cap="none" spc="0" normalizeH="0" baseline="0" noProof="0" dirty="0">
                <a:ln>
                  <a:noFill/>
                </a:ln>
                <a:solidFill>
                  <a:srgbClr val="004E9F"/>
                </a:solidFill>
                <a:effectLst/>
                <a:uLnTx/>
                <a:uFillTx/>
                <a:latin typeface="Roboto Condensed"/>
                <a:ea typeface="+mn-ea"/>
                <a:cs typeface="+mn-cs"/>
              </a:rPr>
            </a:br>
            <a:br>
              <a:rPr kumimoji="0" lang="ru-RU" sz="1100" b="0" i="0" u="none" strike="noStrike" kern="1200" cap="none" spc="0" normalizeH="0" baseline="0" noProof="0" dirty="0">
                <a:ln>
                  <a:noFill/>
                </a:ln>
                <a:solidFill>
                  <a:srgbClr val="004E9F"/>
                </a:solidFill>
                <a:effectLst/>
                <a:uLnTx/>
                <a:uFillTx/>
                <a:latin typeface="Roboto Condensed"/>
                <a:ea typeface="+mn-ea"/>
                <a:cs typeface="+mn-cs"/>
              </a:rPr>
            </a:br>
            <a:br>
              <a:rPr kumimoji="0" lang="ru-RU" sz="1100" b="0" i="0" u="none" strike="noStrike" kern="1200" cap="none" spc="0" normalizeH="0" baseline="0" noProof="0" dirty="0">
                <a:ln>
                  <a:noFill/>
                </a:ln>
                <a:solidFill>
                  <a:srgbClr val="004E9F"/>
                </a:solidFill>
                <a:effectLst/>
                <a:uLnTx/>
                <a:uFillTx/>
                <a:latin typeface="Roboto Condensed"/>
                <a:ea typeface="+mn-ea"/>
                <a:cs typeface="+mn-cs"/>
              </a:rPr>
            </a:br>
            <a:br>
              <a:rPr kumimoji="0" lang="ru-RU" sz="1100" b="0" i="0" u="none" strike="noStrike" kern="1200" cap="none" spc="0" normalizeH="0" baseline="0" noProof="0" dirty="0">
                <a:ln>
                  <a:noFill/>
                </a:ln>
                <a:solidFill>
                  <a:srgbClr val="004E9F"/>
                </a:solidFill>
                <a:effectLst/>
                <a:uLnTx/>
                <a:uFillTx/>
                <a:latin typeface="Roboto Condensed"/>
                <a:ea typeface="+mn-ea"/>
                <a:cs typeface="+mn-cs"/>
              </a:rPr>
            </a:br>
            <a:br>
              <a:rPr kumimoji="0" lang="ru-RU" sz="1100" b="0" i="0" u="none" strike="noStrike" kern="1200" cap="none" spc="0" normalizeH="0" baseline="0" noProof="0" dirty="0">
                <a:ln>
                  <a:noFill/>
                </a:ln>
                <a:solidFill>
                  <a:srgbClr val="004E9F"/>
                </a:solidFill>
                <a:effectLst/>
                <a:uLnTx/>
                <a:uFillTx/>
                <a:latin typeface="Roboto Condensed"/>
                <a:ea typeface="+mn-ea"/>
                <a:cs typeface="+mn-cs"/>
              </a:rPr>
            </a:br>
            <a:br>
              <a:rPr kumimoji="0" lang="ru-RU" sz="1100" b="0" i="0" u="none" strike="noStrike" kern="1200" cap="none" spc="0" normalizeH="0" baseline="0" noProof="0" dirty="0">
                <a:ln>
                  <a:noFill/>
                </a:ln>
                <a:solidFill>
                  <a:srgbClr val="004E9F"/>
                </a:solidFill>
                <a:effectLst/>
                <a:uLnTx/>
                <a:uFillTx/>
                <a:latin typeface="Roboto Condensed"/>
                <a:ea typeface="+mn-ea"/>
                <a:cs typeface="+mn-cs"/>
              </a:rPr>
            </a:br>
            <a:br>
              <a:rPr kumimoji="0" lang="ru-RU" sz="1100" b="0" i="0" u="none" strike="noStrike" kern="1200" cap="none" spc="0" normalizeH="0" baseline="0" noProof="0" dirty="0">
                <a:ln>
                  <a:noFill/>
                </a:ln>
                <a:solidFill>
                  <a:srgbClr val="004E9F"/>
                </a:solidFill>
                <a:effectLst/>
                <a:uLnTx/>
                <a:uFillTx/>
                <a:latin typeface="Roboto Condensed"/>
                <a:ea typeface="+mn-ea"/>
                <a:cs typeface="+mn-cs"/>
              </a:rPr>
            </a:br>
            <a:br>
              <a:rPr kumimoji="0" lang="ru-RU" sz="1100" b="0" i="0" u="none" strike="noStrike" kern="1200" cap="none" spc="0" normalizeH="0" baseline="0" noProof="0" dirty="0">
                <a:ln>
                  <a:noFill/>
                </a:ln>
                <a:solidFill>
                  <a:srgbClr val="004E9F"/>
                </a:solidFill>
                <a:effectLst/>
                <a:uLnTx/>
                <a:uFillTx/>
                <a:latin typeface="Roboto Condensed"/>
                <a:ea typeface="+mn-ea"/>
                <a:cs typeface="+mn-cs"/>
              </a:rPr>
            </a:br>
            <a:br>
              <a:rPr kumimoji="0" lang="ru-RU" sz="1100" b="0" i="0" u="none" strike="noStrike" kern="1200" cap="none" spc="0" normalizeH="0" baseline="0" noProof="0" dirty="0">
                <a:ln>
                  <a:noFill/>
                </a:ln>
                <a:solidFill>
                  <a:srgbClr val="004E9F"/>
                </a:solidFill>
                <a:effectLst/>
                <a:uLnTx/>
                <a:uFillTx/>
                <a:latin typeface="Roboto Condensed"/>
                <a:ea typeface="+mn-ea"/>
                <a:cs typeface="+mn-cs"/>
              </a:rPr>
            </a:br>
            <a:br>
              <a:rPr kumimoji="0" lang="ru-RU" sz="1100" b="0" i="0" u="none" strike="noStrike" kern="1200" cap="none" spc="0" normalizeH="0" baseline="0" noProof="0" dirty="0">
                <a:ln>
                  <a:noFill/>
                </a:ln>
                <a:solidFill>
                  <a:srgbClr val="004E9F"/>
                </a:solidFill>
                <a:effectLst/>
                <a:uLnTx/>
                <a:uFillTx/>
                <a:latin typeface="Roboto Condensed"/>
                <a:ea typeface="+mn-ea"/>
                <a:cs typeface="+mn-cs"/>
              </a:rPr>
            </a:br>
            <a:br>
              <a:rPr kumimoji="0" lang="ru-RU" sz="1100" b="0" i="0" u="none" strike="noStrike" kern="1200" cap="none" spc="0" normalizeH="0" baseline="0" noProof="0" dirty="0">
                <a:ln>
                  <a:noFill/>
                </a:ln>
                <a:solidFill>
                  <a:srgbClr val="004E9F"/>
                </a:solidFill>
                <a:effectLst/>
                <a:uLnTx/>
                <a:uFillTx/>
                <a:latin typeface="Roboto Condensed"/>
                <a:ea typeface="+mn-ea"/>
                <a:cs typeface="+mn-cs"/>
              </a:rPr>
            </a:br>
            <a:br>
              <a:rPr kumimoji="0" lang="ru-RU" sz="1100" b="0" i="0" u="none" strike="noStrike" kern="1200" cap="none" spc="0" normalizeH="0" baseline="0" noProof="0" dirty="0">
                <a:ln>
                  <a:noFill/>
                </a:ln>
                <a:solidFill>
                  <a:srgbClr val="004E9F"/>
                </a:solidFill>
                <a:effectLst/>
                <a:uLnTx/>
                <a:uFillTx/>
                <a:latin typeface="Roboto Condensed"/>
                <a:ea typeface="+mn-ea"/>
                <a:cs typeface="+mn-cs"/>
              </a:rPr>
            </a:br>
            <a:br>
              <a:rPr kumimoji="0" lang="ru-RU" sz="1100" b="0" i="0" u="none" strike="noStrike" kern="1200" cap="none" spc="0" normalizeH="0" baseline="0" noProof="0" dirty="0">
                <a:ln>
                  <a:noFill/>
                </a:ln>
                <a:solidFill>
                  <a:srgbClr val="004E9F"/>
                </a:solidFill>
                <a:effectLst/>
                <a:uLnTx/>
                <a:uFillTx/>
                <a:latin typeface="Roboto Condensed"/>
                <a:ea typeface="+mn-ea"/>
                <a:cs typeface="+mn-cs"/>
              </a:rPr>
            </a:br>
            <a:r>
              <a:rPr kumimoji="0" lang="ru-RU" sz="1100" b="1" i="1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Roboto Condensed"/>
                <a:ea typeface="+mn-ea"/>
                <a:cs typeface="+mn-cs"/>
              </a:rPr>
              <a:t>Контакты:</a:t>
            </a:r>
            <a:br>
              <a:rPr kumimoji="0" lang="ru-RU" sz="11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Roboto Condensed"/>
                <a:ea typeface="+mn-ea"/>
                <a:cs typeface="+mn-cs"/>
              </a:rPr>
            </a:br>
            <a:r>
              <a:rPr kumimoji="0" lang="ru-RU" sz="11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Roboto Condensed"/>
                <a:ea typeface="+mn-ea"/>
                <a:cs typeface="+mn-cs"/>
              </a:rPr>
              <a:t>г. Краснознаменск, Московская область, ул. Связистов, д.9</a:t>
            </a:r>
            <a:br>
              <a:rPr kumimoji="0" lang="ru-RU" sz="11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Roboto Condensed"/>
                <a:ea typeface="+mn-ea"/>
                <a:cs typeface="+mn-cs"/>
              </a:rPr>
            </a:br>
            <a:r>
              <a:rPr kumimoji="0" lang="ru-RU" sz="11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Roboto Condensed"/>
                <a:ea typeface="+mn-ea"/>
                <a:cs typeface="+mn-cs"/>
              </a:rPr>
              <a:t>тел.: 8-495-589-92-66</a:t>
            </a:r>
            <a:br>
              <a:rPr kumimoji="0" lang="ru-RU" sz="11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Roboto Condensed"/>
                <a:ea typeface="+mn-ea"/>
                <a:cs typeface="+mn-cs"/>
              </a:rPr>
            </a:br>
            <a:r>
              <a:rPr kumimoji="0" lang="ru-RU" sz="11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Roboto Condensed"/>
                <a:ea typeface="+mn-ea"/>
                <a:cs typeface="+mn-cs"/>
              </a:rPr>
              <a:t>почта: </a:t>
            </a:r>
            <a:r>
              <a:rPr kumimoji="0" lang="en-US" sz="11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Roboto Condensed"/>
                <a:ea typeface="+mn-ea"/>
                <a:cs typeface="+mn-cs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info@krzpp.ru</a:t>
            </a:r>
            <a:r>
              <a:rPr kumimoji="0" lang="ru-RU" sz="11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Roboto Condensed"/>
                <a:ea typeface="+mn-ea"/>
                <a:cs typeface="+mn-cs"/>
              </a:rPr>
              <a:t>; </a:t>
            </a:r>
            <a:r>
              <a:rPr kumimoji="0" lang="en-US" sz="11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Roboto Condensed"/>
                <a:ea typeface="+mn-ea"/>
                <a:cs typeface="+mn-cs"/>
              </a:rPr>
              <a:t>hr@krzpp.ru </a:t>
            </a:r>
            <a:br>
              <a:rPr kumimoji="0" lang="ru-RU" sz="11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Roboto Condensed"/>
                <a:ea typeface="+mn-ea"/>
                <a:cs typeface="+mn-cs"/>
              </a:rPr>
            </a:br>
            <a:r>
              <a:rPr kumimoji="0" lang="ru-RU" sz="11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Roboto Condensed"/>
                <a:ea typeface="+mn-ea"/>
                <a:cs typeface="+mn-cs"/>
              </a:rPr>
              <a:t>сайт: </a:t>
            </a:r>
            <a:r>
              <a:rPr kumimoji="0" lang="en-US" sz="11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Roboto Condensed"/>
                <a:ea typeface="+mn-ea"/>
                <a:cs typeface="+mn-cs"/>
              </a:rPr>
              <a:t>krzpp.ru</a:t>
            </a:r>
            <a:br>
              <a:rPr kumimoji="0" lang="en-US" sz="11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Roboto Condensed"/>
                <a:ea typeface="+mn-ea"/>
                <a:cs typeface="+mn-cs"/>
              </a:rPr>
            </a:br>
            <a:br>
              <a:rPr kumimoji="0" lang="ru-RU" sz="1100" b="0" i="0" u="none" strike="noStrike" kern="1200" cap="none" spc="0" normalizeH="0" baseline="0" noProof="0" dirty="0">
                <a:ln>
                  <a:noFill/>
                </a:ln>
                <a:solidFill>
                  <a:srgbClr val="004E9F"/>
                </a:solidFill>
                <a:effectLst/>
                <a:uLnTx/>
                <a:uFillTx/>
                <a:latin typeface="Roboto Condensed"/>
                <a:ea typeface="+mn-ea"/>
                <a:cs typeface="+mn-cs"/>
              </a:rPr>
            </a:br>
            <a:endParaRPr lang="ru-RU" altLang="ru-RU" sz="1100" dirty="0">
              <a:solidFill>
                <a:schemeClr val="bg2">
                  <a:lumMod val="25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3831E89-128C-4F3A-93AD-7B6397F89B03}"/>
              </a:ext>
            </a:extLst>
          </p:cNvPr>
          <p:cNvSpPr txBox="1"/>
          <p:nvPr/>
        </p:nvSpPr>
        <p:spPr>
          <a:xfrm>
            <a:off x="341041" y="1617533"/>
            <a:ext cx="4571199" cy="100054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defPPr>
              <a:defRPr lang="ru-RU"/>
            </a:defPPr>
            <a:lvl1pPr marR="0" lvl="0" indent="0" algn="ctr" fontAlgn="auto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4000" b="1" i="0" u="none" strike="noStrike" cap="none" spc="0" normalizeH="0" baseline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1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Times New Roman" panose="02020603050405020304" pitchFamily="18" charset="0"/>
              </a:rPr>
              <a:t>АО «Арсенал» </a:t>
            </a:r>
            <a:r>
              <a:rPr kumimoji="0" lang="ru-RU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Times New Roman" panose="02020603050405020304" pitchFamily="18" charset="0"/>
              </a:rPr>
              <a:t>КрЗПП</a:t>
            </a:r>
            <a:r>
              <a:rPr kumimoji="0" lang="ru-RU" sz="2800" b="1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Times New Roman" panose="02020603050405020304" pitchFamily="18" charset="0"/>
              </a:rPr>
              <a:t>»</a:t>
            </a:r>
            <a:endParaRPr kumimoji="0" lang="ru-RU" altLang="ru-RU" sz="2800" b="1" i="0" u="none" strike="noStrike" kern="1200" cap="none" spc="0" normalizeH="0" baseline="0" noProof="0" dirty="0">
              <a:ln>
                <a:noFill/>
              </a:ln>
              <a:solidFill>
                <a:srgbClr val="E7E6E6">
                  <a:lumMod val="25000"/>
                </a:srgbClr>
              </a:solidFill>
              <a:effectLst/>
              <a:uLnTx/>
              <a:uFillTx/>
              <a:latin typeface="Arial Narrow" panose="020B0606020202030204" pitchFamily="34" charset="0"/>
              <a:ea typeface="+mj-ea"/>
              <a:cs typeface="Times New Roman" panose="02020603050405020304" pitchFamily="18" charset="0"/>
            </a:endParaRPr>
          </a:p>
        </p:txBody>
      </p:sp>
      <p:cxnSp>
        <p:nvCxnSpPr>
          <p:cNvPr id="12" name="Прямая соединительная линия 11">
            <a:extLst>
              <a:ext uri="{FF2B5EF4-FFF2-40B4-BE49-F238E27FC236}">
                <a16:creationId xmlns:a16="http://schemas.microsoft.com/office/drawing/2014/main" id="{3B72F356-3697-4CEE-94D7-3D184E0D4B8E}"/>
              </a:ext>
            </a:extLst>
          </p:cNvPr>
          <p:cNvCxnSpPr>
            <a:cxnSpLocks/>
          </p:cNvCxnSpPr>
          <p:nvPr/>
        </p:nvCxnSpPr>
        <p:spPr>
          <a:xfrm>
            <a:off x="160256" y="1810573"/>
            <a:ext cx="11747264" cy="0"/>
          </a:xfrm>
          <a:prstGeom prst="line">
            <a:avLst/>
          </a:prstGeom>
          <a:ln w="28575">
            <a:solidFill>
              <a:srgbClr val="FFD5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A6F86895-B402-4551-BABA-2483D1CE9114}"/>
              </a:ext>
            </a:extLst>
          </p:cNvPr>
          <p:cNvSpPr txBox="1"/>
          <p:nvPr/>
        </p:nvSpPr>
        <p:spPr>
          <a:xfrm>
            <a:off x="6096000" y="2086286"/>
            <a:ext cx="5811520" cy="28931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400" dirty="0">
                <a:latin typeface="Roboto" panose="02000000000000000000" pitchFamily="2" charset="0"/>
                <a:ea typeface="Roboto" panose="02000000000000000000" pitchFamily="2" charset="0"/>
              </a:rPr>
              <a:t>     АО «Краснознаменский завод полупроводниковых приборов «Арсенал» занимается разработкой и серийным изготовлением полупроводниковых и электротехнических компонентов с повышенными эксплуатационными характеристиками.</a:t>
            </a:r>
          </a:p>
          <a:p>
            <a:endParaRPr lang="ru-RU" sz="1400" dirty="0">
              <a:latin typeface="Roboto" panose="02000000000000000000" pitchFamily="2" charset="0"/>
              <a:ea typeface="Roboto" panose="02000000000000000000" pitchFamily="2" charset="0"/>
            </a:endParaRPr>
          </a:p>
          <a:p>
            <a:r>
              <a:rPr lang="ru-RU" sz="1400" dirty="0">
                <a:latin typeface="Roboto" panose="02000000000000000000" pitchFamily="2" charset="0"/>
                <a:ea typeface="Roboto" panose="02000000000000000000" pitchFamily="2" charset="0"/>
              </a:rPr>
              <a:t>    Основными направлениями серийного производства являются:</a:t>
            </a:r>
          </a:p>
          <a:p>
            <a:r>
              <a:rPr lang="ru-RU" sz="1400" dirty="0">
                <a:latin typeface="Roboto" panose="02000000000000000000" pitchFamily="2" charset="0"/>
                <a:ea typeface="Roboto" panose="02000000000000000000" pitchFamily="2" charset="0"/>
              </a:rPr>
              <a:t>- транзисторы и диоды в </a:t>
            </a:r>
            <a:r>
              <a:rPr lang="ru-RU" sz="1400" dirty="0" err="1">
                <a:latin typeface="Roboto" panose="02000000000000000000" pitchFamily="2" charset="0"/>
                <a:ea typeface="Roboto" panose="02000000000000000000" pitchFamily="2" charset="0"/>
              </a:rPr>
              <a:t>металлополимерных</a:t>
            </a:r>
            <a:r>
              <a:rPr lang="ru-RU" sz="1400" dirty="0">
                <a:latin typeface="Roboto" panose="02000000000000000000" pitchFamily="2" charset="0"/>
                <a:ea typeface="Roboto" panose="02000000000000000000" pitchFamily="2" charset="0"/>
              </a:rPr>
              <a:t> корпусах для поверхностного монтажа;</a:t>
            </a:r>
          </a:p>
          <a:p>
            <a:r>
              <a:rPr lang="ru-RU" sz="1400" dirty="0">
                <a:latin typeface="Roboto" panose="02000000000000000000" pitchFamily="2" charset="0"/>
                <a:ea typeface="Roboto" panose="02000000000000000000" pitchFamily="2" charset="0"/>
              </a:rPr>
              <a:t>- интегральные микросхемы;</a:t>
            </a:r>
          </a:p>
          <a:p>
            <a:r>
              <a:rPr lang="ru-RU" sz="1400" dirty="0">
                <a:latin typeface="Roboto" panose="02000000000000000000" pitchFamily="2" charset="0"/>
                <a:ea typeface="Roboto" panose="02000000000000000000" pitchFamily="2" charset="0"/>
              </a:rPr>
              <a:t>- мощные карбид кремниевые транзисторы;</a:t>
            </a:r>
          </a:p>
          <a:p>
            <a:r>
              <a:rPr lang="ru-RU" sz="1400" dirty="0">
                <a:latin typeface="Roboto" panose="02000000000000000000" pitchFamily="2" charset="0"/>
                <a:ea typeface="Roboto" panose="02000000000000000000" pitchFamily="2" charset="0"/>
              </a:rPr>
              <a:t>- высокочастотные кабельные сборки;</a:t>
            </a:r>
          </a:p>
          <a:p>
            <a:r>
              <a:rPr lang="ru-RU" sz="1400" dirty="0">
                <a:latin typeface="Roboto" panose="02000000000000000000" pitchFamily="2" charset="0"/>
                <a:ea typeface="Roboto" panose="02000000000000000000" pitchFamily="2" charset="0"/>
              </a:rPr>
              <a:t>- низкочастотные электрические жгуты;</a:t>
            </a:r>
          </a:p>
          <a:p>
            <a:r>
              <a:rPr lang="ru-RU" sz="1400" dirty="0">
                <a:latin typeface="Roboto" panose="02000000000000000000" pitchFamily="2" charset="0"/>
                <a:ea typeface="Roboto" panose="02000000000000000000" pitchFamily="2" charset="0"/>
              </a:rPr>
              <a:t>- </a:t>
            </a:r>
            <a:r>
              <a:rPr lang="ru-RU" sz="1400" dirty="0" err="1">
                <a:latin typeface="Roboto" panose="02000000000000000000" pitchFamily="2" charset="0"/>
                <a:ea typeface="Roboto" panose="02000000000000000000" pitchFamily="2" charset="0"/>
              </a:rPr>
              <a:t>ответвители</a:t>
            </a:r>
            <a:r>
              <a:rPr lang="ru-RU" sz="1400" dirty="0">
                <a:latin typeface="Roboto" panose="02000000000000000000" pitchFamily="2" charset="0"/>
                <a:ea typeface="Roboto" panose="02000000000000000000" pitchFamily="2" charset="0"/>
              </a:rPr>
              <a:t> мультиплексного канала передачи данных (МКИО).</a:t>
            </a:r>
          </a:p>
        </p:txBody>
      </p:sp>
      <p:sp>
        <p:nvSpPr>
          <p:cNvPr id="10" name="TextBox 8">
            <a:extLst>
              <a:ext uri="{FF2B5EF4-FFF2-40B4-BE49-F238E27FC236}">
                <a16:creationId xmlns:a16="http://schemas.microsoft.com/office/drawing/2014/main" id="{3C0F0036-0FCB-40CD-B2FC-9126B6070132}"/>
              </a:ext>
            </a:extLst>
          </p:cNvPr>
          <p:cNvSpPr txBox="1"/>
          <p:nvPr/>
        </p:nvSpPr>
        <p:spPr>
          <a:xfrm>
            <a:off x="481022" y="2724344"/>
            <a:ext cx="5043085" cy="4070153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 defTabSz="609630"/>
            <a:r>
              <a:rPr lang="ru-RU" sz="1200" b="1" dirty="0">
                <a:latin typeface="Roboto"/>
              </a:rPr>
              <a:t> ЦЕЛЕВОЕ ОБУЧЕНИЕ</a:t>
            </a:r>
          </a:p>
          <a:p>
            <a:pPr algn="ctr" defTabSz="609630"/>
            <a:r>
              <a:rPr lang="ru-RU" sz="1200" b="1" dirty="0">
                <a:latin typeface="Roboto"/>
              </a:rPr>
              <a:t>НАПРАВЛЕНИЕ ПОДГОТОВКИ  </a:t>
            </a:r>
          </a:p>
          <a:p>
            <a:pPr algn="ctr" defTabSz="457223">
              <a:lnSpc>
                <a:spcPct val="90000"/>
              </a:lnSpc>
              <a:spcBef>
                <a:spcPts val="500"/>
              </a:spcBef>
              <a:defRPr/>
            </a:pPr>
            <a:r>
              <a:rPr lang="ru-RU" sz="1333" b="1" dirty="0">
                <a:latin typeface="Calibri" panose="020F0502020204030204"/>
              </a:rPr>
              <a:t>11.03.04 – Электроника и наноэлектроника</a:t>
            </a:r>
          </a:p>
          <a:p>
            <a:pPr algn="ctr" defTabSz="457223">
              <a:lnSpc>
                <a:spcPct val="90000"/>
              </a:lnSpc>
              <a:spcBef>
                <a:spcPts val="500"/>
              </a:spcBef>
              <a:defRPr/>
            </a:pPr>
            <a:r>
              <a:rPr lang="ru-RU" sz="1333" b="1" dirty="0">
                <a:latin typeface="Calibri" panose="020F0502020204030204"/>
              </a:rPr>
              <a:t>Для заключения договора по целевому обучению необходимо: </a:t>
            </a:r>
          </a:p>
          <a:p>
            <a:pPr algn="just" defTabSz="457223">
              <a:lnSpc>
                <a:spcPct val="90000"/>
              </a:lnSpc>
              <a:spcBef>
                <a:spcPts val="500"/>
              </a:spcBef>
              <a:defRPr/>
            </a:pPr>
            <a:r>
              <a:rPr lang="ru-RU" sz="1333" dirty="0">
                <a:latin typeface="Calibri" panose="020F0502020204030204"/>
              </a:rPr>
              <a:t>   </a:t>
            </a:r>
          </a:p>
          <a:p>
            <a:pPr defTabSz="609630"/>
            <a:r>
              <a:rPr lang="ru-RU" sz="1200" dirty="0">
                <a:latin typeface="Roboto"/>
              </a:rPr>
              <a:t>    - Созвониться с ответственным за целевой набор по телефону</a:t>
            </a:r>
          </a:p>
          <a:p>
            <a:pPr defTabSz="609630"/>
            <a:r>
              <a:rPr lang="ru-RU" sz="1200" dirty="0">
                <a:latin typeface="Roboto"/>
              </a:rPr>
              <a:t>       8-495-589-92-66 (доб.7728).</a:t>
            </a:r>
          </a:p>
          <a:p>
            <a:pPr defTabSz="609630"/>
            <a:r>
              <a:rPr lang="ru-RU" sz="1200" dirty="0">
                <a:latin typeface="Roboto"/>
              </a:rPr>
              <a:t>    - Пройти собеседование.</a:t>
            </a:r>
          </a:p>
          <a:p>
            <a:pPr defTabSz="609630"/>
            <a:r>
              <a:rPr lang="ru-RU" sz="1200" dirty="0">
                <a:latin typeface="Roboto"/>
              </a:rPr>
              <a:t>    - Заполнить заявку.</a:t>
            </a:r>
          </a:p>
          <a:p>
            <a:pPr defTabSz="609630"/>
            <a:r>
              <a:rPr lang="ru-RU" sz="1200" dirty="0">
                <a:latin typeface="Roboto"/>
              </a:rPr>
              <a:t>    - Пакет документов предоставить в ВУЗ.</a:t>
            </a:r>
          </a:p>
          <a:p>
            <a:pPr defTabSz="609630"/>
            <a:r>
              <a:rPr lang="ru-RU" sz="1200" dirty="0">
                <a:latin typeface="Roboto"/>
              </a:rPr>
              <a:t>    - Поступить по выбранному направлению.</a:t>
            </a:r>
          </a:p>
          <a:p>
            <a:pPr defTabSz="609630"/>
            <a:r>
              <a:rPr lang="ru-RU" sz="1200" dirty="0">
                <a:latin typeface="Roboto"/>
              </a:rPr>
              <a:t>    - Заключить договор целевого обучения с АО «Арсенал» КрЗПП».</a:t>
            </a:r>
          </a:p>
          <a:p>
            <a:pPr defTabSz="609630"/>
            <a:endParaRPr lang="ru-RU" sz="1200" dirty="0">
              <a:latin typeface="Roboto"/>
            </a:endParaRPr>
          </a:p>
          <a:p>
            <a:pPr marL="0" marR="0" lvl="0" indent="0" algn="ctr" defTabSz="60963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boto"/>
                <a:ea typeface="+mn-ea"/>
                <a:cs typeface="+mn-cs"/>
              </a:rPr>
              <a:t>МЕРЫ ПОДДЕРЖКИ</a:t>
            </a:r>
          </a:p>
          <a:p>
            <a:pPr marL="0" marR="0" lvl="0" indent="0" algn="ctr" defTabSz="60963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boto"/>
                <a:ea typeface="+mn-ea"/>
                <a:cs typeface="+mn-cs"/>
              </a:rPr>
              <a:t>ВО ВРЕМЯ ОБУЧЕНИЯ</a:t>
            </a:r>
          </a:p>
          <a:p>
            <a:pPr marL="0" marR="0" lvl="0" indent="0" algn="ctr" defTabSz="60963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Roboto"/>
              <a:ea typeface="+mn-ea"/>
              <a:cs typeface="+mn-cs"/>
            </a:endParaRPr>
          </a:p>
          <a:p>
            <a:pPr marR="0" lvl="0" algn="l" defTabSz="60963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boto"/>
                <a:ea typeface="+mn-ea"/>
                <a:cs typeface="+mn-cs"/>
              </a:rPr>
              <a:t>   - Гарантированное трудоустройство после окончания ВУЗа.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Roboto"/>
              <a:ea typeface="+mn-ea"/>
              <a:cs typeface="+mn-cs"/>
            </a:endParaRPr>
          </a:p>
          <a:p>
            <a:pPr marR="0" lvl="0" algn="l" defTabSz="60963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boto"/>
                <a:ea typeface="+mn-ea"/>
                <a:cs typeface="+mn-cs"/>
              </a:rPr>
              <a:t>   - Прохождение всех видов практики.</a:t>
            </a:r>
          </a:p>
          <a:p>
            <a:pPr marR="0" lvl="0" algn="l" defTabSz="60963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boto"/>
                <a:ea typeface="+mn-ea"/>
                <a:cs typeface="+mn-cs"/>
              </a:rPr>
              <a:t>   - Дополнительная стипендия от АО «Арсенал» КрЗПП».</a:t>
            </a:r>
          </a:p>
          <a:p>
            <a:pPr defTabSz="609630"/>
            <a:endParaRPr lang="en-US" sz="1200" dirty="0">
              <a:latin typeface="Roboto"/>
            </a:endParaRPr>
          </a:p>
          <a:p>
            <a:pPr algn="ctr" defTabSz="609630"/>
            <a:endParaRPr lang="en-US" sz="1200" dirty="0">
              <a:solidFill>
                <a:srgbClr val="004E9F"/>
              </a:solidFill>
              <a:latin typeface="Roboto"/>
            </a:endParaRPr>
          </a:p>
        </p:txBody>
      </p:sp>
    </p:spTree>
    <p:extLst>
      <p:ext uri="{BB962C8B-B14F-4D97-AF65-F5344CB8AC3E}">
        <p14:creationId xmlns:p14="http://schemas.microsoft.com/office/powerpoint/2010/main" val="307406540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56</TotalTime>
  <Words>261</Words>
  <Application>Microsoft Office PowerPoint</Application>
  <PresentationFormat>Широкоэкранный</PresentationFormat>
  <Paragraphs>30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8" baseType="lpstr">
      <vt:lpstr>Arial</vt:lpstr>
      <vt:lpstr>Arial Narrow</vt:lpstr>
      <vt:lpstr>Calibri</vt:lpstr>
      <vt:lpstr>Calibri Light</vt:lpstr>
      <vt:lpstr>Roboto</vt:lpstr>
      <vt:lpstr>Roboto Condensed</vt:lpstr>
      <vt:lpstr>Тема Office</vt:lpstr>
      <vt:lpstr>                                    Контакты: г. Краснознаменск, Московская область, ул. Связистов, д.9 тел.: 8-495-589-92-66 почта: info@krzpp.ru; hr@krzpp.ru  сайт: krzpp.ru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Контакты: г. Краснознаменск, Московская область, ул. Связистов, д.9 тел.: 8-495-589-92-66 почта: info@krzpp.ru; hr@krzpp.ru  сайт: krzpp.ru</dc:title>
  <dc:creator>Лунина Ольга Ивановна</dc:creator>
  <cp:lastModifiedBy>Лунина Ольга Ивановна</cp:lastModifiedBy>
  <cp:revision>16</cp:revision>
  <dcterms:created xsi:type="dcterms:W3CDTF">2024-06-18T12:36:55Z</dcterms:created>
  <dcterms:modified xsi:type="dcterms:W3CDTF">2025-03-07T09:01:37Z</dcterms:modified>
</cp:coreProperties>
</file>